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310" r:id="rId10"/>
    <p:sldId id="307" r:id="rId11"/>
    <p:sldId id="292" r:id="rId12"/>
    <p:sldId id="308" r:id="rId13"/>
    <p:sldId id="29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strumenten.rie.nl/nl/@@login?came_from=https://instrumenten.rie.nl/nl/?language%3Dnl-NL" TargetMode="External"/><Relationship Id="rId4" Type="http://schemas.openxmlformats.org/officeDocument/2006/relationships/hyperlink" Target="https://www.youtube.com/watch?v=DegY3hhAKO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risicovolle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bedrijfsituaties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7046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Inleveren </a:t>
            </a:r>
            <a:r>
              <a:rPr lang="nl-NL" b="1" dirty="0" smtClean="0"/>
              <a:t>opdracht BBL: </a:t>
            </a:r>
            <a:r>
              <a:rPr lang="nl-NL" b="1" dirty="0" smtClean="0"/>
              <a:t>bedrijf in </a:t>
            </a:r>
            <a:r>
              <a:rPr lang="nl-NL" b="1" dirty="0" smtClean="0"/>
              <a:t>beeld</a:t>
            </a:r>
          </a:p>
          <a:p>
            <a:r>
              <a:rPr lang="nl-NL" b="1" dirty="0"/>
              <a:t>	</a:t>
            </a:r>
            <a:r>
              <a:rPr lang="nl-NL" b="1" dirty="0" smtClean="0"/>
              <a:t>			BOL: </a:t>
            </a:r>
            <a:r>
              <a:rPr lang="nl-NL" b="1" dirty="0" smtClean="0"/>
              <a:t>bedrijf innoveren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12: wet en regelgeving: 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</a:t>
            </a:r>
            <a:r>
              <a:rPr lang="nl-NL">
                <a:hlinkClick r:id="rId4"/>
              </a:rPr>
              <a:t>://</a:t>
            </a:r>
            <a:r>
              <a:rPr lang="nl-NL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11873" y="2828836"/>
            <a:ext cx="8932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1200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https://instrumenten.rie.nl/nl/@@login?came_from=https%3A%2F%2Finstrumenten.rie.nl%2Fnl%2F%3Flanguage%3Dnl-NL</a:t>
            </a:r>
            <a:endParaRPr lang="nl-NL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risico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volle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bedrijfssituatie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Noem 5 risicovolle situaties op het </a:t>
            </a:r>
            <a:r>
              <a:rPr lang="nl-NL" dirty="0"/>
              <a:t>B</a:t>
            </a:r>
            <a:r>
              <a:rPr lang="nl-NL" dirty="0" smtClean="0"/>
              <a:t>PV bedrijf</a:t>
            </a:r>
          </a:p>
          <a:p>
            <a:pPr marL="342900" indent="-342900">
              <a:buAutoNum type="arabicPeriod"/>
            </a:pPr>
            <a:r>
              <a:rPr lang="nl-NL" dirty="0" smtClean="0"/>
              <a:t>Voor wie is het risicovol</a:t>
            </a:r>
          </a:p>
          <a:p>
            <a:pPr marL="342900" indent="-342900">
              <a:buAutoNum type="arabicPeriod"/>
            </a:pPr>
            <a:r>
              <a:rPr lang="nl-NL" dirty="0" smtClean="0"/>
              <a:t>Beschrijf het risico</a:t>
            </a:r>
          </a:p>
          <a:p>
            <a:pPr marL="342900" indent="-342900">
              <a:buAutoNum type="arabicPeriod"/>
            </a:pPr>
            <a:r>
              <a:rPr lang="nl-NL" dirty="0" smtClean="0"/>
              <a:t>Noem per situatie de mogelijke maatregelen om het risico </a:t>
            </a:r>
            <a:r>
              <a:rPr lang="nl-NL" smtClean="0"/>
              <a:t>te vermijden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09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bedrijf 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Bij geen bedrijf </a:t>
            </a:r>
            <a:r>
              <a:rPr lang="nl-NL" dirty="0" err="1" smtClean="0"/>
              <a:t>Ri&amp;e</a:t>
            </a:r>
            <a:r>
              <a:rPr lang="nl-NL" dirty="0" smtClean="0"/>
              <a:t>: open de proefversie</a:t>
            </a:r>
          </a:p>
          <a:p>
            <a:pPr marL="342900" indent="-342900">
              <a:buAutoNum type="arabicPeriod"/>
            </a:pPr>
            <a:r>
              <a:rPr lang="nl-NL" dirty="0" smtClean="0"/>
              <a:t>Zoek 5 belangrijke risico’s uit de </a:t>
            </a:r>
            <a:r>
              <a:rPr lang="nl-NL" dirty="0" err="1" smtClean="0"/>
              <a:t>Ri&amp;e</a:t>
            </a:r>
            <a:r>
              <a:rPr lang="nl-NL" dirty="0" smtClean="0"/>
              <a:t>. benoem deze</a:t>
            </a:r>
          </a:p>
          <a:p>
            <a:pPr marL="342900" indent="-342900">
              <a:buAutoNum type="arabicPeriod"/>
            </a:pPr>
            <a:r>
              <a:rPr lang="nl-NL" dirty="0" smtClean="0"/>
              <a:t>Geef voor deze risico’s aanbevelingen om deze risico's te vermijden.</a:t>
            </a:r>
          </a:p>
          <a:p>
            <a:pPr marL="342900" indent="-342900">
              <a:buAutoNum type="arabi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Webquest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996068" y="2464420"/>
            <a:ext cx="48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Maak de opdrachten uit de </a:t>
            </a:r>
            <a:r>
              <a:rPr lang="nl-NL" dirty="0" err="1" smtClean="0"/>
              <a:t>webquest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Opdrachten </a:t>
            </a:r>
            <a:r>
              <a:rPr lang="nl-NL" dirty="0" err="1" smtClean="0"/>
              <a:t>webquest</a:t>
            </a:r>
            <a:r>
              <a:rPr lang="nl-NL" dirty="0" smtClean="0"/>
              <a:t> uitgevoerd en inleveren in verslagvorm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Het doen van 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5 verbetervoorstellen maken en deze in een verslag inleveren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Bijvoegen </a:t>
            </a:r>
            <a:r>
              <a:rPr lang="nl-NL" smtClean="0"/>
              <a:t>als bijlage: </a:t>
            </a:r>
            <a:r>
              <a:rPr lang="nl-NL" dirty="0" smtClean="0"/>
              <a:t>de </a:t>
            </a:r>
            <a:r>
              <a:rPr lang="nl-NL" dirty="0" err="1" smtClean="0"/>
              <a:t>Ri&amp;e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648</TotalTime>
  <Words>196</Words>
  <Application>Microsoft Office PowerPoint</Application>
  <PresentationFormat>Diavoorstelling (4:3)</PresentationFormat>
  <Paragraphs>48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110</cp:revision>
  <dcterms:created xsi:type="dcterms:W3CDTF">2016-05-29T10:04:13Z</dcterms:created>
  <dcterms:modified xsi:type="dcterms:W3CDTF">2017-12-18T12:53:45Z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